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0" r:id="rId19"/>
    <p:sldId id="29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5143500" type="screen16x9"/>
  <p:notesSz cx="6858000" cy="9144000"/>
  <p:embeddedFontLs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Quicksand" panose="020B0604020202020204" charset="0"/>
      <p:regular r:id="rId43"/>
      <p:bold r:id="rId44"/>
    </p:embeddedFont>
    <p:embeddedFont>
      <p:font typeface="Montserrat SemiBold" panose="020B060402020202020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3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23ed75e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23ed75e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b23ed75e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b23ed75e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b23ed75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b23ed75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a29034a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a29034a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b23ed75e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b23ed75e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b23ed75e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b23ed75e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ba29034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ba29034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a29034a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a29034a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a29034a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a29034a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824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a29034a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a29034a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29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8bbe4171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8bbe4171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1d7b6f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1d7b6f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b1d7b6f3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b1d7b6f3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ba29034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ba29034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b23ed75e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b23ed75e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b23ed75e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b23ed75e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b23ed75e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b23ed75e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23ed75e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23ed75e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b23ed75e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b23ed75e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23ed75e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23ed75e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a29034a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ba29034a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23ed75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23ed75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23ed75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23ed75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b23ed75e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b23ed75e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ba29034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ba29034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ba29034a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ba29034a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ba29034a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ba29034a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ba29034a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ba29034a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21adea4d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21adea4d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ba29034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ba29034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ba29034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ba29034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b23ed75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b23ed75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b23ed75e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b23ed75e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b23ed75e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b23ed75e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a29034a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a29034a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html/tryit.asp?filename=tryhtml_responsive_media_query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canva.com/learn/the-ultimate-guide-to-font-pairin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nts.google.com/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nceitoideal.com.br/blog/identidade-visual/dicas-de-diagramacao-para-nao-designer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w3schools.com/html/html_responsive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8FC4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02175" y="1267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581613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220723" y="3425750"/>
            <a:ext cx="1658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533325" y="4540775"/>
            <a:ext cx="8106599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702175" y="3340850"/>
            <a:ext cx="27912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02175" y="2029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8FC4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Responsividade + Web Design</a:t>
            </a:r>
            <a:endParaRPr sz="3000">
              <a:solidFill>
                <a:srgbClr val="8FC44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453925" y="1144400"/>
            <a:ext cx="8240100" cy="3652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579675" y="1322600"/>
            <a:ext cx="78483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Além de redimensionar texto e imagens, também é comum usar “media queries” em páginas da web responsivas.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“media queries”, você pode definir estilos completamente diferentes para diferentes tamanhos de navegador. Exemplo de código que é ativado quando a tela ficar igual ou menor que 800px;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770275" y="3019075"/>
            <a:ext cx="74241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@media </a:t>
            </a:r>
            <a:r>
              <a:rPr lang="pt-BR" sz="16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screen and (max-width: 800px) {</a:t>
            </a:r>
            <a:endParaRPr sz="16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.left, .main, .right {</a:t>
            </a:r>
            <a:endParaRPr sz="16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6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/>
          <p:nvPr/>
        </p:nvSpPr>
        <p:spPr>
          <a:xfrm>
            <a:off x="453925" y="1144400"/>
            <a:ext cx="5135700" cy="29457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5837575" y="1144400"/>
            <a:ext cx="2780100" cy="29457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l="37828" t="27697" r="1039" b="16371"/>
          <a:stretch/>
        </p:blipFill>
        <p:spPr>
          <a:xfrm>
            <a:off x="570131" y="1437681"/>
            <a:ext cx="4891024" cy="25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5">
            <a:alphaModFix/>
          </a:blip>
          <a:srcRect l="64356" t="27058" r="1215" b="15915"/>
          <a:stretch/>
        </p:blipFill>
        <p:spPr>
          <a:xfrm>
            <a:off x="5862375" y="1421425"/>
            <a:ext cx="2701876" cy="25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458575" y="4313100"/>
            <a:ext cx="396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u="sng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Acessar o exemplo</a:t>
            </a:r>
            <a:endParaRPr sz="1600" b="1">
              <a:solidFill>
                <a:srgbClr val="CFE2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453925" y="1043399"/>
            <a:ext cx="8163900" cy="3790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390118" y="130343"/>
            <a:ext cx="78270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Exercício: Media Queries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79675" y="1094000"/>
            <a:ext cx="7848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três divs com cores diferentes, ocupando cada uma 33% da tela, que quando estão com mais de 800px ficam lado a lado na mesma linha;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Quando o navegador ficar com 800px ou menor o sistema coloca as divs uma embaixo da outra;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2314900" y="2726675"/>
            <a:ext cx="2802000" cy="18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2330074" y="2729900"/>
            <a:ext cx="929700" cy="632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3258704" y="2729900"/>
            <a:ext cx="929700" cy="632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4187334" y="2729900"/>
            <a:ext cx="929700" cy="632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5581891" y="2729900"/>
            <a:ext cx="1099500" cy="632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5581890" y="3349606"/>
            <a:ext cx="1099500" cy="632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5581889" y="3969312"/>
            <a:ext cx="1099500" cy="632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display: block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declaração display: block faz com que o elemento HTML seja renderizado como bloco, tal como os parágrafos e os cabeçalhos o são.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bloco contém um espaço em branco tanto em cima como embaixo e não permite outros elementos HTML ao lado, exceto quando tiver sido declarado ao contrário (por exemplo, declarar a propriedade float para o elemento próximo ao bloco).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essa propriedade para os elementos para resolução pequenas, cria estrutura de blocos para facilitar a leitura;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visibility: hidden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Alguns elementos podem ser omitidos da tela para deixar a visualização do usuário mais simples em telas menores;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h2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{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visibility: hidden;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313919" y="167525"/>
            <a:ext cx="8570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Cuidado com as imagens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imagens e ilustrações de preferência .SVG ou .PNG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SVG (Scalable Vector Graphics) gráficos vetoriais escalonáveis;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Umas das principais características dos gráficos vetoriais, é que não perdem qualidade ao serem ampliados.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boa ferramenta para converter e melhorar imagens em vetores (https://www.vectorizer.io/)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862" y="-17775"/>
            <a:ext cx="9211723" cy="517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4722100" y="24800"/>
            <a:ext cx="3668700" cy="12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3837075" y="233650"/>
            <a:ext cx="4378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latin typeface="Montserrat"/>
                <a:ea typeface="Montserrat"/>
                <a:cs typeface="Montserrat"/>
                <a:sym typeface="Montserrat"/>
              </a:rPr>
              <a:t>Referências de Sites Adaptados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Montserrat"/>
                <a:ea typeface="Montserrat"/>
                <a:cs typeface="Montserrat"/>
                <a:sym typeface="Montserrat"/>
              </a:rPr>
              <a:t>https://mediaqueri.es/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 do Sites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de aplicativos da Web envolvem os padrões de criação e renderização de páginas da Web, incluindo HTML, CSS, SVG e outras tecnologias para aplicativos da Web ("WebApps");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Cuidados ao desenvolver o seu site: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Padrão de cores;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Fontes escolhidas;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Diagramação;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Imagens e Ícones;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78" y="48095"/>
            <a:ext cx="6759004" cy="49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6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938"/>
            <a:ext cx="9144000" cy="463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4936" r="30359"/>
          <a:stretch/>
        </p:blipFill>
        <p:spPr>
          <a:xfrm>
            <a:off x="0" y="-14000"/>
            <a:ext cx="4993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638550" y="1137800"/>
            <a:ext cx="4993800" cy="309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298114" y="116113"/>
            <a:ext cx="5358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918304" y="14493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responsividade;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Boas Práticas;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Meta Viewport;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Media Queries;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@media;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Exemplos;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Banco de imagens e ícones gratuitos;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l="20547" r="19982"/>
          <a:stretch/>
        </p:blipFill>
        <p:spPr>
          <a:xfrm>
            <a:off x="4159774" y="0"/>
            <a:ext cx="5438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escolha das cores que vocês irá utilizar no seu site é fundamental para alcançar os seus objetivos de comunicação;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 </a:t>
            </a:r>
            <a:r>
              <a:rPr lang="pt-BR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teoria das cores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podemos entender como a cor age no ser humano e como podemos utilizar isso a nosso favor, manipulando as cores para passar uma determinada mensagem ou transmitir determinada sensação.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l="20547" r="19982"/>
          <a:stretch/>
        </p:blipFill>
        <p:spPr>
          <a:xfrm>
            <a:off x="4159774" y="0"/>
            <a:ext cx="5438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Cores</a:t>
            </a:r>
            <a:endParaRPr sz="5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Aqui vão algumas ferramentas que ajudam você a escolher as cores para o seu site: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color.adobe.com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https://coolors.co/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https://paletton.com/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https://flatuicolors.com/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25" y="6"/>
            <a:ext cx="8974019" cy="50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453925" y="1243552"/>
            <a:ext cx="4993800" cy="36450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100" y="4480844"/>
            <a:ext cx="674429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Tipografia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5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escolha das fontes dos textos que você irá utilizar no seu site são tão importantes quanto os outros elementos visuais que você utilizará na sua página;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Combinar fontes que se complementam e que expressam elementos da ideia do seu projeto;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você for fazer um projeto de uma empresa formal e séria, é importante utilizar linhas retas e com poucos efeitos.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25" y="6"/>
            <a:ext cx="8974019" cy="50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100" y="4480844"/>
            <a:ext cx="674429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Tipografia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Alguns sites para conhecer e estudar mais sobre fontes: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Montserrat"/>
              <a:buChar char="○"/>
            </a:pPr>
            <a:r>
              <a:rPr lang="pt-BR" sz="18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Google Fontes</a:t>
            </a:r>
            <a:endParaRPr sz="18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Montserrat"/>
              <a:buChar char="○"/>
            </a:pPr>
            <a:r>
              <a:rPr lang="pt-BR" sz="18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Guia de Fontes - Canva</a:t>
            </a:r>
            <a:endParaRPr sz="18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225" y="1129568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782" y="-314463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275" y="2563304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6181" y="3961818"/>
            <a:ext cx="4762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377729" y="179915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Diagramação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7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site com textos e caixas desorganizados não apresentam profissionalismo;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Tente seguir padrões no alinhamento dos seus parágrafos imagens e elementos;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Deixamos uma lista de dicas para você tomar cuidado quando configurar o conteúdo do seu site: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75" y="1095375"/>
            <a:ext cx="76200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77724" y="167525"/>
            <a:ext cx="82932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Web Responsivo</a:t>
            </a:r>
            <a:endParaRPr sz="25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>
            <a:off x="453925" y="1144400"/>
            <a:ext cx="81972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315755" y="167525"/>
            <a:ext cx="8834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Diagramação / Dicas (1/2)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579675" y="1322600"/>
            <a:ext cx="75507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Deixe seu texto respirar. Longos blocos de texto fazem a leitura ficar cansativa. Experimente fazer parágrafos menores;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Mescle imagens com o texto;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Evite usar fontes e cores diferentes das que o site já possui;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Evite usar textos justificados. Eles podem até ficar bonitos, mas deixam seus leitores mais cansados;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Respeite a hierarquia da informação. Os títulos devem ser maiores que os subtítulos e os subtítulos devem ser diferentes do texto em si;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/>
          <p:nvPr/>
        </p:nvSpPr>
        <p:spPr>
          <a:xfrm>
            <a:off x="453925" y="1144400"/>
            <a:ext cx="81972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315755" y="167525"/>
            <a:ext cx="8834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Diagramação / Dicas (2/2)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579675" y="1322600"/>
            <a:ext cx="75507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Quando trabalhar com tópicos, use margens e bullets (aquelas bolinhas na frente do texto). Isso fará com que a lista se separe do texto principal e se torne mais agradável de ler;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colocar mais de uma imagem no mesmo artigo, tente deixar todas com a mesma dimensão, mas sem distorcê-las ou amassá-las;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usar imagens para ilustrar o texto, use margens. O texto colado na imagem deixa o leitor desconfortável.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dicas no </a:t>
            </a:r>
            <a:r>
              <a:rPr lang="pt-BR" sz="18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site Conceito Ideal.</a:t>
            </a:r>
            <a:endParaRPr sz="18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/>
          </a:blip>
          <a:srcRect l="22207" r="18318"/>
          <a:stretch/>
        </p:blipFill>
        <p:spPr>
          <a:xfrm>
            <a:off x="4163049" y="1250"/>
            <a:ext cx="5438148" cy="51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Imagens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4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Tome cuidado para utilizar imagens livres e gratuitas;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Nem todas as imagens que você encontra na internet podem ser utilizadas em seu site, muitas dessas imagens tem direitos de uso vinculados;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 isso é importante buscar imagens em bancos de imagens e ícones gratuitos;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pexels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freepik</a:t>
            </a:r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flat icon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/>
          <p:nvPr/>
        </p:nvSpPr>
        <p:spPr>
          <a:xfrm>
            <a:off x="514350" y="1264150"/>
            <a:ext cx="8223000" cy="3083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 sz="5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655875" y="14750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Vamos trabalhar no Projeto de Nosso Primeiro site e deixá-lo responsivo e com um design web ainda mais bonito!!!</a:t>
            </a:r>
            <a:endParaRPr sz="3100" u="sng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Responsividade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79675" y="1322600"/>
            <a:ext cx="51120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Web design responsivo é sobre o uso de HTML e CSS para redimensionar, ocultar, reduzir ou ampliar automaticamente um site, para torná-lo bom em todos os dispositivos (desktops, tablets e telefones). font: </a:t>
            </a:r>
            <a:r>
              <a:rPr lang="pt-BR" sz="1800" u="sng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W3C</a:t>
            </a:r>
            <a:endParaRPr sz="1800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100" y="1230300"/>
            <a:ext cx="3070775" cy="3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453925" y="1144400"/>
            <a:ext cx="8240100" cy="3080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Viewport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79675" y="1398800"/>
            <a:ext cx="78522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criar um site responsivo, adicione a seguinte tag &lt;meta&gt; em todas as suas páginas da web, exemplo: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&lt;meta name="viewport" content="width=device-width, initial-scale=1.0"&gt;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Isso definirá a janela de visualização da sua página, que fornecerá ao navegador instruções sobre como controlar as dimensões e a escala da página.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77729" y="151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Viewport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767000" y="1170200"/>
            <a:ext cx="3063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Aqui está um exemplo de uma página da web sem a meta tag da viewport e a mesma página da web com a meta da viewport: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875" y="1021950"/>
            <a:ext cx="19050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875" y="1021950"/>
            <a:ext cx="19050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4472700" y="4338200"/>
            <a:ext cx="1905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viewport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530100" y="4338200"/>
            <a:ext cx="1905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viewport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377729" y="151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max-width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767000" y="1170200"/>
            <a:ext cx="75384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a propriedade de largura máxima estiver definida como 100%, a imagem será reduzida se for necessário, mas nunca será maior que o tamanho original: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t="11276"/>
          <a:stretch/>
        </p:blipFill>
        <p:spPr>
          <a:xfrm>
            <a:off x="867250" y="2230925"/>
            <a:ext cx="2119725" cy="22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2813725" y="2367250"/>
            <a:ext cx="56517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250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pt-BR" sz="12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pt-BR" sz="12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="img_girl.jpg"</a:t>
            </a:r>
            <a:r>
              <a:rPr lang="pt-BR" sz="12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style</a:t>
            </a:r>
            <a:r>
              <a:rPr lang="pt-BR" sz="1250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="max-width:100%;height:auto;"&gt;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77725" y="195975"/>
            <a:ext cx="8240100" cy="5550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Tamanho de Texto Responsivo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767000" y="1170200"/>
            <a:ext cx="64461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tamanho do texto pode ser definido com uma unidade "vw", o que significa "viewport: largura da janela de exibição".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Dessa forma, o tamanho do texto seguirá o tamanho da janela do navegador: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948825" y="3130625"/>
            <a:ext cx="7263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&lt;h1 style="font-size:10vw"&gt;</a:t>
            </a:r>
            <a:r>
              <a:rPr lang="pt-BR" sz="2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Hello World</a:t>
            </a:r>
            <a:r>
              <a:rPr lang="pt-BR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&lt;/h1&gt;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C44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l="13432" t="42152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79675" y="1322600"/>
            <a:ext cx="4204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Além de redimensionar texto e imagens, também é comum usar “media queries” em páginas da web responsivas.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“media queries”, você pode definir estilos completamente diferentes para diferentes tamanhos de navegador.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1153</Words>
  <Application>Microsoft Office PowerPoint</Application>
  <PresentationFormat>Apresentação na tela (16:9)</PresentationFormat>
  <Paragraphs>114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Arial</vt:lpstr>
      <vt:lpstr>Montserrat</vt:lpstr>
      <vt:lpstr>Quicksand</vt:lpstr>
      <vt:lpstr>Montserrat SemiBold</vt:lpstr>
      <vt:lpstr>Consolas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pexels</vt:lpstr>
      <vt:lpstr>freepik</vt:lpstr>
      <vt:lpstr>flat icon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Clovis</dc:creator>
  <cp:lastModifiedBy>Clovis da Silveira</cp:lastModifiedBy>
  <cp:revision>3</cp:revision>
  <dcterms:modified xsi:type="dcterms:W3CDTF">2022-04-22T23:47:26Z</dcterms:modified>
</cp:coreProperties>
</file>